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2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76" d="100"/>
          <a:sy n="76" d="100"/>
        </p:scale>
        <p:origin x="77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ysha ali" userId="c7217fc7c7b838cf" providerId="LiveId" clId="{49587555-4575-4779-AF3F-7A3BD28BED08}"/>
    <pc:docChg chg="custSel addSld delSld modSld">
      <pc:chgData name="aysha ali" userId="c7217fc7c7b838cf" providerId="LiveId" clId="{49587555-4575-4779-AF3F-7A3BD28BED08}" dt="2025-04-19T06:51:01.178" v="39" actId="767"/>
      <pc:docMkLst>
        <pc:docMk/>
      </pc:docMkLst>
      <pc:sldChg chg="addSp delSp modSp mod">
        <pc:chgData name="aysha ali" userId="c7217fc7c7b838cf" providerId="LiveId" clId="{49587555-4575-4779-AF3F-7A3BD28BED08}" dt="2025-04-19T06:51:01.178" v="39" actId="767"/>
        <pc:sldMkLst>
          <pc:docMk/>
          <pc:sldMk cId="3025235459" sldId="257"/>
        </pc:sldMkLst>
        <pc:spChg chg="del">
          <ac:chgData name="aysha ali" userId="c7217fc7c7b838cf" providerId="LiveId" clId="{49587555-4575-4779-AF3F-7A3BD28BED08}" dt="2025-04-19T06:50:03.827" v="27" actId="21"/>
          <ac:spMkLst>
            <pc:docMk/>
            <pc:sldMk cId="3025235459" sldId="257"/>
            <ac:spMk id="2" creationId="{CC528EE9-63E2-25DC-D8CB-C5EC6DEC9491}"/>
          </ac:spMkLst>
        </pc:spChg>
        <pc:spChg chg="mod">
          <ac:chgData name="aysha ali" userId="c7217fc7c7b838cf" providerId="LiveId" clId="{49587555-4575-4779-AF3F-7A3BD28BED08}" dt="2025-04-19T06:47:48.187" v="10" actId="122"/>
          <ac:spMkLst>
            <pc:docMk/>
            <pc:sldMk cId="3025235459" sldId="257"/>
            <ac:spMk id="3" creationId="{A4D8EECD-BC95-1AAD-3E8E-DF970CE6133D}"/>
          </ac:spMkLst>
        </pc:spChg>
        <pc:spChg chg="add del mod">
          <ac:chgData name="aysha ali" userId="c7217fc7c7b838cf" providerId="LiveId" clId="{49587555-4575-4779-AF3F-7A3BD28BED08}" dt="2025-04-19T06:49:58.892" v="26" actId="21"/>
          <ac:spMkLst>
            <pc:docMk/>
            <pc:sldMk cId="3025235459" sldId="257"/>
            <ac:spMk id="4" creationId="{29C916D2-8AAD-C17F-B5CF-1701D080499E}"/>
          </ac:spMkLst>
        </pc:spChg>
        <pc:spChg chg="add mod">
          <ac:chgData name="aysha ali" userId="c7217fc7c7b838cf" providerId="LiveId" clId="{49587555-4575-4779-AF3F-7A3BD28BED08}" dt="2025-04-19T06:47:52.457" v="11" actId="571"/>
          <ac:spMkLst>
            <pc:docMk/>
            <pc:sldMk cId="3025235459" sldId="257"/>
            <ac:spMk id="5" creationId="{24C6D018-610C-048B-E03E-B87E68BC8ED1}"/>
          </ac:spMkLst>
        </pc:spChg>
        <pc:spChg chg="add del mod">
          <ac:chgData name="aysha ali" userId="c7217fc7c7b838cf" providerId="LiveId" clId="{49587555-4575-4779-AF3F-7A3BD28BED08}" dt="2025-04-19T06:50:09.027" v="28"/>
          <ac:spMkLst>
            <pc:docMk/>
            <pc:sldMk cId="3025235459" sldId="257"/>
            <ac:spMk id="7" creationId="{DACEE8D2-0E16-F346-5B54-CE7ED13E8D28}"/>
          </ac:spMkLst>
        </pc:spChg>
        <pc:spChg chg="add del mod">
          <ac:chgData name="aysha ali" userId="c7217fc7c7b838cf" providerId="LiveId" clId="{49587555-4575-4779-AF3F-7A3BD28BED08}" dt="2025-04-19T06:50:10.248" v="29" actId="21"/>
          <ac:spMkLst>
            <pc:docMk/>
            <pc:sldMk cId="3025235459" sldId="257"/>
            <ac:spMk id="8" creationId="{CC528EE9-63E2-25DC-D8CB-C5EC6DEC9491}"/>
          </ac:spMkLst>
        </pc:spChg>
        <pc:spChg chg="add del mod">
          <ac:chgData name="aysha ali" userId="c7217fc7c7b838cf" providerId="LiveId" clId="{49587555-4575-4779-AF3F-7A3BD28BED08}" dt="2025-04-19T06:50:13.908" v="30" actId="21"/>
          <ac:spMkLst>
            <pc:docMk/>
            <pc:sldMk cId="3025235459" sldId="257"/>
            <ac:spMk id="10" creationId="{77CCA462-D8A0-99F5-8A30-2D5B9FDB6EC4}"/>
          </ac:spMkLst>
        </pc:spChg>
        <pc:spChg chg="add del mod">
          <ac:chgData name="aysha ali" userId="c7217fc7c7b838cf" providerId="LiveId" clId="{49587555-4575-4779-AF3F-7A3BD28BED08}" dt="2025-04-19T06:50:35.596" v="35"/>
          <ac:spMkLst>
            <pc:docMk/>
            <pc:sldMk cId="3025235459" sldId="257"/>
            <ac:spMk id="11" creationId="{252BF95D-057C-98ED-010B-441E53EFFC69}"/>
          </ac:spMkLst>
        </pc:spChg>
        <pc:spChg chg="add mod">
          <ac:chgData name="aysha ali" userId="c7217fc7c7b838cf" providerId="LiveId" clId="{49587555-4575-4779-AF3F-7A3BD28BED08}" dt="2025-04-19T06:50:34.593" v="33" actId="14100"/>
          <ac:spMkLst>
            <pc:docMk/>
            <pc:sldMk cId="3025235459" sldId="257"/>
            <ac:spMk id="12" creationId="{2D65C9B8-3A4C-D2C3-4137-61B2AA22E24B}"/>
          </ac:spMkLst>
        </pc:spChg>
        <pc:spChg chg="add mod">
          <ac:chgData name="aysha ali" userId="c7217fc7c7b838cf" providerId="LiveId" clId="{49587555-4575-4779-AF3F-7A3BD28BED08}" dt="2025-04-19T06:50:38.239" v="36"/>
          <ac:spMkLst>
            <pc:docMk/>
            <pc:sldMk cId="3025235459" sldId="257"/>
            <ac:spMk id="13" creationId="{C35E9E2D-9155-6747-441D-745C3344561B}"/>
          </ac:spMkLst>
        </pc:spChg>
        <pc:spChg chg="add mod">
          <ac:chgData name="aysha ali" userId="c7217fc7c7b838cf" providerId="LiveId" clId="{49587555-4575-4779-AF3F-7A3BD28BED08}" dt="2025-04-19T06:50:41.891" v="38" actId="122"/>
          <ac:spMkLst>
            <pc:docMk/>
            <pc:sldMk cId="3025235459" sldId="257"/>
            <ac:spMk id="14" creationId="{EB066853-3D74-5D5E-E46D-D800C6743398}"/>
          </ac:spMkLst>
        </pc:spChg>
        <pc:spChg chg="add mod">
          <ac:chgData name="aysha ali" userId="c7217fc7c7b838cf" providerId="LiveId" clId="{49587555-4575-4779-AF3F-7A3BD28BED08}" dt="2025-04-19T06:51:01.178" v="39" actId="767"/>
          <ac:spMkLst>
            <pc:docMk/>
            <pc:sldMk cId="3025235459" sldId="257"/>
            <ac:spMk id="15" creationId="{AEC39BAD-CA83-25A5-96B6-D1CC18B4A2A3}"/>
          </ac:spMkLst>
        </pc:spChg>
      </pc:sldChg>
      <pc:sldChg chg="delSp new del mod">
        <pc:chgData name="aysha ali" userId="c7217fc7c7b838cf" providerId="LiveId" clId="{49587555-4575-4779-AF3F-7A3BD28BED08}" dt="2025-04-19T06:48:35.071" v="17" actId="2696"/>
        <pc:sldMkLst>
          <pc:docMk/>
          <pc:sldMk cId="1953758925" sldId="258"/>
        </pc:sldMkLst>
        <pc:spChg chg="del">
          <ac:chgData name="aysha ali" userId="c7217fc7c7b838cf" providerId="LiveId" clId="{49587555-4575-4779-AF3F-7A3BD28BED08}" dt="2025-04-19T06:48:29.619" v="16" actId="21"/>
          <ac:spMkLst>
            <pc:docMk/>
            <pc:sldMk cId="1953758925" sldId="258"/>
            <ac:spMk id="2" creationId="{AD357F7A-EE93-CF5E-DA57-5F53667CCC46}"/>
          </ac:spMkLst>
        </pc:spChg>
        <pc:spChg chg="del">
          <ac:chgData name="aysha ali" userId="c7217fc7c7b838cf" providerId="LiveId" clId="{49587555-4575-4779-AF3F-7A3BD28BED08}" dt="2025-04-19T06:48:25.771" v="15" actId="21"/>
          <ac:spMkLst>
            <pc:docMk/>
            <pc:sldMk cId="1953758925" sldId="258"/>
            <ac:spMk id="3" creationId="{9788848F-32C3-1D71-1AD8-4ABEFBB21B29}"/>
          </ac:spMkLst>
        </pc:spChg>
      </pc:sldChg>
      <pc:sldChg chg="new del">
        <pc:chgData name="aysha ali" userId="c7217fc7c7b838cf" providerId="LiveId" clId="{49587555-4575-4779-AF3F-7A3BD28BED08}" dt="2025-04-19T06:48:36.381" v="18" actId="2696"/>
        <pc:sldMkLst>
          <pc:docMk/>
          <pc:sldMk cId="2144532140" sldId="259"/>
        </pc:sldMkLst>
      </pc:sldChg>
      <pc:sldChg chg="delSp new mod setBg">
        <pc:chgData name="aysha ali" userId="c7217fc7c7b838cf" providerId="LiveId" clId="{49587555-4575-4779-AF3F-7A3BD28BED08}" dt="2025-04-19T06:49:08.090" v="24" actId="21"/>
        <pc:sldMkLst>
          <pc:docMk/>
          <pc:sldMk cId="718364239" sldId="260"/>
        </pc:sldMkLst>
        <pc:spChg chg="del">
          <ac:chgData name="aysha ali" userId="c7217fc7c7b838cf" providerId="LiveId" clId="{49587555-4575-4779-AF3F-7A3BD28BED08}" dt="2025-04-19T06:49:08.090" v="24" actId="21"/>
          <ac:spMkLst>
            <pc:docMk/>
            <pc:sldMk cId="718364239" sldId="260"/>
            <ac:spMk id="2" creationId="{E7881FF4-386C-1677-C007-DE408E3FA87D}"/>
          </ac:spMkLst>
        </pc:spChg>
        <pc:spChg chg="del">
          <ac:chgData name="aysha ali" userId="c7217fc7c7b838cf" providerId="LiveId" clId="{49587555-4575-4779-AF3F-7A3BD28BED08}" dt="2025-04-19T06:49:05.250" v="23" actId="21"/>
          <ac:spMkLst>
            <pc:docMk/>
            <pc:sldMk cId="718364239" sldId="260"/>
            <ac:spMk id="3" creationId="{B180D96E-AA93-9D93-83D8-4E94192FC90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9751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5961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67212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404833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2130945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10758476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19497162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0896195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4208846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ar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039528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ar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794950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CF21217-B537-44EF-AC45-43DDF0940E5A}" type="datetimeFigureOut">
              <a:rPr lang="ar-IL" smtClean="0"/>
              <a:t>19/4/2025</a:t>
            </a:fld>
            <a:endParaRPr lang="ar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ar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6ED8F7F-50FE-49B3-B44D-86873AC3A648}" type="slidenum">
              <a:rPr lang="ar-IL" smtClean="0"/>
              <a:t>‹#›</a:t>
            </a:fld>
            <a:endParaRPr lang="ar-IL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6350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42E4978-CE85-722B-422E-05807CD55A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2010" y="2032666"/>
            <a:ext cx="8512738" cy="3563064"/>
          </a:xfrm>
        </p:spPr>
        <p:txBody>
          <a:bodyPr/>
          <a:lstStyle/>
          <a:p>
            <a:r>
              <a:rPr lang="en-US" dirty="0"/>
              <a:t>INSPISING PERSON  </a:t>
            </a:r>
            <a:br>
              <a:rPr lang="en-US" dirty="0"/>
            </a:br>
            <a:endParaRPr lang="ar-IL" dirty="0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6DFF68D-FDC8-F380-FD4F-90393FACCF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 flipV="1">
            <a:off x="2215045" y="6721475"/>
            <a:ext cx="45719" cy="1567760"/>
          </a:xfrm>
        </p:spPr>
        <p:txBody>
          <a:bodyPr/>
          <a:lstStyle/>
          <a:p>
            <a:r>
              <a:rPr lang="ar-SA" dirty="0"/>
              <a:t>.</a:t>
            </a:r>
            <a:endParaRPr lang="ar-IL" dirty="0"/>
          </a:p>
        </p:txBody>
      </p:sp>
    </p:spTree>
    <p:extLst>
      <p:ext uri="{BB962C8B-B14F-4D97-AF65-F5344CB8AC3E}">
        <p14:creationId xmlns:p14="http://schemas.microsoft.com/office/powerpoint/2010/main" val="1273744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A4D8EECD-BC95-1AAD-3E8E-DF970CE613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73313" y="2778370"/>
            <a:ext cx="8045373" cy="1889090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A prophet of Allah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Kind and generous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Helped the poor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 dirty="0"/>
              <a:t>Worked in farming</a:t>
            </a:r>
          </a:p>
        </p:txBody>
      </p:sp>
      <p:sp>
        <p:nvSpPr>
          <p:cNvPr id="5" name="عنوان فرعي 2">
            <a:extLst>
              <a:ext uri="{FF2B5EF4-FFF2-40B4-BE49-F238E27FC236}">
                <a16:creationId xmlns:a16="http://schemas.microsoft.com/office/drawing/2014/main" id="{24C6D018-610C-048B-E03E-B87E68BC8ED1}"/>
              </a:ext>
            </a:extLst>
          </p:cNvPr>
          <p:cNvSpPr txBox="1">
            <a:spLocks/>
          </p:cNvSpPr>
          <p:nvPr/>
        </p:nvSpPr>
        <p:spPr>
          <a:xfrm>
            <a:off x="2073313" y="2748225"/>
            <a:ext cx="8045373" cy="18890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1" eaLnBrk="1" latinLnBrk="0" hangingPunct="1">
              <a:lnSpc>
                <a:spcPct val="10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2000" b="1" i="0" kern="1200" cap="all" spc="4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/>
              <a:t>A prophet of Allah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/>
              <a:t>Kind and generous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/>
              <a:t>Helped the poor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3200"/>
              <a:t>Worked in farming</a:t>
            </a:r>
            <a:endParaRPr lang="en-US" sz="3200" dirty="0"/>
          </a:p>
        </p:txBody>
      </p:sp>
      <p:sp>
        <p:nvSpPr>
          <p:cNvPr id="12" name="مربع نص 11">
            <a:extLst>
              <a:ext uri="{FF2B5EF4-FFF2-40B4-BE49-F238E27FC236}">
                <a16:creationId xmlns:a16="http://schemas.microsoft.com/office/drawing/2014/main" id="{2D65C9B8-3A4C-D2C3-4137-61B2AA22E24B}"/>
              </a:ext>
            </a:extLst>
          </p:cNvPr>
          <p:cNvSpPr txBox="1"/>
          <p:nvPr/>
        </p:nvSpPr>
        <p:spPr>
          <a:xfrm>
            <a:off x="1718268" y="592852"/>
            <a:ext cx="8249696" cy="914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L" dirty="0"/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C35E9E2D-9155-6747-441D-745C3344561B}"/>
              </a:ext>
            </a:extLst>
          </p:cNvPr>
          <p:cNvSpPr txBox="1"/>
          <p:nvPr/>
        </p:nvSpPr>
        <p:spPr>
          <a:xfrm>
            <a:off x="1870668" y="745252"/>
            <a:ext cx="8249696" cy="914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L" dirty="0"/>
          </a:p>
        </p:txBody>
      </p: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EB066853-3D74-5D5E-E46D-D800C6743398}"/>
              </a:ext>
            </a:extLst>
          </p:cNvPr>
          <p:cNvSpPr txBox="1"/>
          <p:nvPr/>
        </p:nvSpPr>
        <p:spPr>
          <a:xfrm>
            <a:off x="2023068" y="897652"/>
            <a:ext cx="824969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endParaRPr lang="ar-IL" dirty="0"/>
          </a:p>
        </p:txBody>
      </p:sp>
      <p:sp>
        <p:nvSpPr>
          <p:cNvPr id="15" name="مربع نص 14">
            <a:extLst>
              <a:ext uri="{FF2B5EF4-FFF2-40B4-BE49-F238E27FC236}">
                <a16:creationId xmlns:a16="http://schemas.microsoft.com/office/drawing/2014/main" id="{AEC39BAD-CA83-25A5-96B6-D1CC18B4A2A3}"/>
              </a:ext>
            </a:extLst>
          </p:cNvPr>
          <p:cNvSpPr txBox="1"/>
          <p:nvPr/>
        </p:nvSpPr>
        <p:spPr>
          <a:xfrm>
            <a:off x="5637125" y="2974312"/>
            <a:ext cx="914400" cy="91440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IL"/>
          </a:p>
        </p:txBody>
      </p:sp>
    </p:spTree>
    <p:extLst>
      <p:ext uri="{BB962C8B-B14F-4D97-AF65-F5344CB8AC3E}">
        <p14:creationId xmlns:p14="http://schemas.microsoft.com/office/powerpoint/2010/main" val="302523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18364239"/>
      </p:ext>
    </p:extLst>
  </p:cSld>
  <p:clrMapOvr>
    <a:masterClrMapping/>
  </p:clrMapOvr>
</p:sld>
</file>

<file path=ppt/theme/theme1.xml><?xml version="1.0" encoding="utf-8"?>
<a:theme xmlns:a="http://schemas.openxmlformats.org/drawingml/2006/main" name="الشارة">
  <a:themeElements>
    <a:clrScheme name="الشارة">
      <a:dk1>
        <a:sysClr val="windowText" lastClr="000000"/>
      </a:dk1>
      <a:lt1>
        <a:sysClr val="window" lastClr="FFFFFF"/>
      </a:lt1>
      <a:dk2>
        <a:srgbClr val="1B2F36"/>
      </a:dk2>
      <a:lt2>
        <a:srgbClr val="F3F3F2"/>
      </a:lt2>
      <a:accent1>
        <a:srgbClr val="A38D51"/>
      </a:accent1>
      <a:accent2>
        <a:srgbClr val="5A3D40"/>
      </a:accent2>
      <a:accent3>
        <a:srgbClr val="5D988C"/>
      </a:accent3>
      <a:accent4>
        <a:srgbClr val="A85752"/>
      </a:accent4>
      <a:accent5>
        <a:srgbClr val="809A67"/>
      </a:accent5>
      <a:accent6>
        <a:srgbClr val="67645A"/>
      </a:accent6>
      <a:hlink>
        <a:srgbClr val="5D988C"/>
      </a:hlink>
      <a:folHlink>
        <a:srgbClr val="846794"/>
      </a:folHlink>
    </a:clrScheme>
    <a:fontScheme name="الشارة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الشارة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TM10001106[[fn=الشارة]]</Template>
  <TotalTime>41</TotalTime>
  <Words>30</Words>
  <Application>Microsoft Office PowerPoint</Application>
  <PresentationFormat>شاشة عريضة</PresentationFormat>
  <Paragraphs>10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Impact</vt:lpstr>
      <vt:lpstr>الشارة</vt:lpstr>
      <vt:lpstr>INSPISING PERSON   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aysha ali</dc:creator>
  <cp:lastModifiedBy>aysha ali</cp:lastModifiedBy>
  <cp:revision>1</cp:revision>
  <dcterms:created xsi:type="dcterms:W3CDTF">2025-04-19T06:09:53Z</dcterms:created>
  <dcterms:modified xsi:type="dcterms:W3CDTF">2025-04-19T06:51:12Z</dcterms:modified>
</cp:coreProperties>
</file>